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-2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B8AB-1EFE-572A-3909-90F5C3379C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FC91B-5C52-1399-296C-FBEFAD4B0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FCDDC-1632-EFB9-C782-C845C2ED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982D8D-DDCC-2792-C018-3AB2845D9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35062E-8588-57E6-42F5-E14B8A287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95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75A69-13FD-F8F3-EA02-062B7D8C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9F145-4C9B-3D83-B20C-6F14C53D72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2C9F21-5174-2DE0-9A82-60FED888B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DAF2C-4697-0DC7-9FBA-D35F27614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E23E1-823C-B968-2ABD-9EAEE9388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244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EF799-3743-4029-9CE8-1174AE6B7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64E1D-E6A8-25D0-53F9-CADC18D04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E336-C533-8E9B-3482-260AF8478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025D8-5686-34F1-337C-1B9F38C8E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357FA-845B-0EB8-E4E8-459CF8A1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522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FC504-4DBB-B183-8338-FE0B2C876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222E1-F1FE-4CD3-D76C-24094B56D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7412CE-19E1-6D16-B3C2-DFA690309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F10BCD-A151-173E-72F1-4E90B0B19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5D16A2-6BFA-0BC1-45F5-FAEFEADFC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5BCE24-42E8-2055-4420-FEAE75B1D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3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F89D-C045-C503-2E83-9E89A67A2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78A127-63D1-F146-A9DC-A6C291061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A77AB-C7F4-98BE-B81F-1384AE546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2A07CF-86F6-2223-7D24-66EA0E8C90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7C928D-5590-C64A-AA74-81DCBE912C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2ED115-8DAF-D28A-2789-89A26FA3C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952455-407B-648F-7282-3920EFD0E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E0E91B-8772-2FDF-021F-A42C3CD1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304C6-A0DB-0B9C-147C-F7AF0A703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1CB747-1326-5657-A03D-DA978A00C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6038-B2F9-6F42-1590-295F7CE72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E84C2-D186-384A-034D-4FC4BC47B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059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61F329-B4A8-462E-C4BF-F7A6BA905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36A833-BDFF-C0DC-B98E-1A81428D7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3C50E0-A662-7A89-F4C8-62FB0C1E5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14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5075-4F2E-DFC5-6909-20CE9314F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1671F6-3828-418F-F7E4-B2080F1C5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3743B-5DA2-7723-C1A3-3F7F58D8E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7F6D64-E818-BD27-365E-ABAF682F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5753FB-2CFE-8A3A-09BC-66FED8FB0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46596-1280-573E-1726-4978EA2AA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855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C4DAB-9C3E-9642-8929-5ADBA6C1F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A9A6DB-2D90-0E3D-393A-B1C22528D6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CD6C4-5850-7EE8-66A0-9B50C777C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17F42-E8A3-B0E7-4FD8-0F22C9FA4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C0C2B-87E4-919A-7B8D-33A18CFEC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A57A4-0259-25E2-84E0-EE2DE5ACD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722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9739-6454-C767-5749-00C63EFEA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14F025-326C-4F57-8205-D795A4DE4B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DC1A0A-8DA9-1280-D6D4-80A8B7AD3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7CF98-9B23-52E4-2606-0A9B0923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DC4A4-CE5A-D440-EA62-DEFC7CCA3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09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FAF77-FAD8-111B-3E72-93272B0B19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B1CED1-16B9-60AD-C2A1-E562E2AA8D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6FAB33-F8FF-0915-4C53-7D2D7CCBA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95408-4E63-FDF6-CE2D-4A9138DBF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C3141-E780-2B43-F33B-686D92CD0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854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982BEBA-33CF-7CB6-7191-C3E836932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25D920-3D08-6925-5DC5-678A906FAA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B4DDC2-38C0-C9D3-521C-4E34116E9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49D9CD-8487-4F4D-9270-133CC1991A73}" type="datetimeFigureOut">
              <a:rPr lang="en-US" smtClean="0"/>
              <a:t>7/27/2026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0692A-80B4-DA9B-C431-3138CAFEE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A9D94-0898-A5DB-90CF-F07A47258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187C2-E043-4885-B123-8DE100F28A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4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hark fin in a body of water&#10;&#10;AI-generated content may be incorrect.">
            <a:extLst>
              <a:ext uri="{FF2B5EF4-FFF2-40B4-BE49-F238E27FC236}">
                <a16:creationId xmlns:a16="http://schemas.microsoft.com/office/drawing/2014/main" id="{E29C01C7-2265-457E-A1B9-2832059F5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281"/>
          <a:stretch>
            <a:fillRect/>
          </a:stretch>
        </p:blipFill>
        <p:spPr>
          <a:xfrm>
            <a:off x="0" y="0"/>
            <a:ext cx="12192000" cy="7048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BDBE54-2E22-E1F3-558C-B515F3309443}"/>
              </a:ext>
            </a:extLst>
          </p:cNvPr>
          <p:cNvSpPr txBox="1"/>
          <p:nvPr/>
        </p:nvSpPr>
        <p:spPr>
          <a:xfrm>
            <a:off x="5655732" y="4368800"/>
            <a:ext cx="6536267" cy="2985433"/>
          </a:xfrm>
          <a:prstGeom prst="rect">
            <a:avLst/>
          </a:prstGeom>
          <a:solidFill>
            <a:srgbClr val="2C3408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b="1" dirty="0"/>
              <a:t>MAKE WAVES. BE A SHARK.</a:t>
            </a:r>
          </a:p>
          <a:p>
            <a:pPr algn="ctr"/>
            <a:r>
              <a:rPr lang="en-US" sz="1600" dirty="0"/>
              <a:t>NOVA SOUTHEASTERN UNIVERSITY IS VISITING</a:t>
            </a:r>
          </a:p>
          <a:p>
            <a:pPr algn="ctr"/>
            <a:r>
              <a:rPr lang="en-US" sz="2600" dirty="0"/>
              <a:t>ADD SCHOOL NAME, DATE, TIME OF VISIT</a:t>
            </a:r>
          </a:p>
          <a:p>
            <a:pPr algn="ctr"/>
            <a:endParaRPr lang="en-US" sz="2600" dirty="0"/>
          </a:p>
          <a:p>
            <a:pPr algn="ctr"/>
            <a:endParaRPr lang="en-US" sz="2600" dirty="0"/>
          </a:p>
          <a:p>
            <a:pPr algn="ctr"/>
            <a:endParaRPr lang="en-US" sz="2600" dirty="0"/>
          </a:p>
          <a:p>
            <a:pPr algn="ctr"/>
            <a:endParaRPr lang="en-US" sz="2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B832A2-96AD-1000-ED8C-6F9540755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7998" y="6038230"/>
            <a:ext cx="2649711" cy="3726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883F9E2-1C8F-3748-F69A-C97DFD5C5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7136" y="6333910"/>
            <a:ext cx="3069931" cy="61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50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21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Danielle Retchless</dc:creator>
  <cp:lastModifiedBy>Danielle Retchless</cp:lastModifiedBy>
  <cp:revision>1</cp:revision>
  <dcterms:created xsi:type="dcterms:W3CDTF">2026-07-27T13:57:05Z</dcterms:created>
  <dcterms:modified xsi:type="dcterms:W3CDTF">2026-07-27T14:20:38Z</dcterms:modified>
</cp:coreProperties>
</file>