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465CAE-EF2C-48F0-8282-2280F26C84AA}" v="1" dt="2026-07-27T13:35:15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59" d="100"/>
          <a:sy n="59" d="100"/>
        </p:scale>
        <p:origin x="1326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Retchless" userId="69e32691-e1b7-48fc-a8f2-1e14e494c978" providerId="ADAL" clId="{CD2A2CF9-D426-4569-8EB8-DB8F80815518}"/>
    <pc:docChg chg="custSel modSld">
      <pc:chgData name="Danielle Retchless" userId="69e32691-e1b7-48fc-a8f2-1e14e494c978" providerId="ADAL" clId="{CD2A2CF9-D426-4569-8EB8-DB8F80815518}" dt="2026-07-27T13:36:35.905" v="33" actId="1076"/>
      <pc:docMkLst>
        <pc:docMk/>
      </pc:docMkLst>
      <pc:sldChg chg="addSp modSp mod">
        <pc:chgData name="Danielle Retchless" userId="69e32691-e1b7-48fc-a8f2-1e14e494c978" providerId="ADAL" clId="{CD2A2CF9-D426-4569-8EB8-DB8F80815518}" dt="2026-07-27T13:36:35.905" v="33" actId="1076"/>
        <pc:sldMkLst>
          <pc:docMk/>
          <pc:sldMk cId="4271476300" sldId="265"/>
        </pc:sldMkLst>
        <pc:spChg chg="add mod">
          <ac:chgData name="Danielle Retchless" userId="69e32691-e1b7-48fc-a8f2-1e14e494c978" providerId="ADAL" clId="{CD2A2CF9-D426-4569-8EB8-DB8F80815518}" dt="2026-07-27T13:36:11.912" v="32" actId="1076"/>
          <ac:spMkLst>
            <pc:docMk/>
            <pc:sldMk cId="4271476300" sldId="265"/>
            <ac:spMk id="6" creationId="{BCB1FDC7-968A-8F27-690B-CD914FD0E5A6}"/>
          </ac:spMkLst>
        </pc:spChg>
        <pc:picChg chg="mod">
          <ac:chgData name="Danielle Retchless" userId="69e32691-e1b7-48fc-a8f2-1e14e494c978" providerId="ADAL" clId="{CD2A2CF9-D426-4569-8EB8-DB8F80815518}" dt="2026-07-27T13:36:35.905" v="33" actId="1076"/>
          <ac:picMkLst>
            <pc:docMk/>
            <pc:sldMk cId="4271476300" sldId="265"/>
            <ac:picMk id="4" creationId="{D3EAE530-7F52-682D-624D-1CD489DD1D88}"/>
          </ac:picMkLst>
        </pc:picChg>
        <pc:picChg chg="mod">
          <ac:chgData name="Danielle Retchless" userId="69e32691-e1b7-48fc-a8f2-1e14e494c978" providerId="ADAL" clId="{CD2A2CF9-D426-4569-8EB8-DB8F80815518}" dt="2026-07-27T13:35:08.172" v="0" actId="1076"/>
          <ac:picMkLst>
            <pc:docMk/>
            <pc:sldMk cId="4271476300" sldId="265"/>
            <ac:picMk id="5" creationId="{8B5DD4A5-6324-E933-1830-C27258802D9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EE8B4-E1B5-79A6-641A-0083217BD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C45ADA-4504-B781-F7FD-42C77ED099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EC291-394B-D954-E6A2-16756D046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5F8DD-695C-48C0-6EEA-16C1F7E92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7CCF2-2235-51FB-7170-F81EFF77B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96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5C08D-F758-1C91-5DE0-CF5745EDF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25BB4-50A8-0B2F-5BA6-C2B47BFAE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A683A7-A1BA-C285-6187-080F968B0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A8D8E-42D9-8D7A-B8B9-5FCCAD507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09A65-3593-5604-B5FE-93C5414B6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8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4453-204F-5692-3D8E-7FB33AC90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E83C8-5792-15E1-8117-B48E19077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F96B3-709F-E9FF-636A-DCF4ED373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65375-E1A8-B8BE-1255-2EB0D6BA1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6BCCD-9BDA-9DA2-EC33-DD4B007FC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39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CBD1-3A07-ED5B-8929-393BA8CE2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D26CC-8878-1DCB-9E4F-944A0D6C23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CF3ED-EFD4-DCDC-3F91-BB82FC2D7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8DD2E-F24C-CE93-C05E-C75E7355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95F88-030B-0946-0A61-0882C60A1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E6E6FF-66CA-C71E-F15E-CEFC905F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08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DD373-377A-2AD9-D5CD-1BF7B6935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1A7B8-EDD8-7E53-BFB4-A12577876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2E97A-77D1-7B7F-926A-63170B534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B9D578-B591-7AEB-0C56-99CEC6673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2848AB-B687-227A-0C24-035CD1FA19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337466-4127-4B0C-685D-F571DADC7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57A9F2-897C-139B-860C-4312EDD3D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0AC98E-E18F-3063-80AC-CEB36852A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3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2E078-2B4D-B201-B1D2-F6FCF2D5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8748B9-7F46-FEC5-A69B-E6BDDDE6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3CE69A-3DA2-EA6F-C4E5-A8B1D0A9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F9C27-28A3-76B7-6F25-3EF909879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39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BE3D91-69D1-537C-694D-FC75E87B7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0673FD-E9FD-2811-A7A8-15C6AB1D6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B37DE-684E-3C12-0631-EB81F21BB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5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FB09-0DDF-DF7F-A49C-7974C8E5B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C8C16-0E07-853D-0954-7DA064914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84273-A423-FD52-3DD3-8CAB383C0D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11CC49-C180-62BF-3A58-9AC592E82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947CF5-D575-AA7B-90A3-CA042D7EF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FD832E-ED5D-7615-205D-67FC61E28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08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B4D13-F434-F9B4-4CE8-15F7A87EA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EE6055-F73A-BFF8-BA15-48B50DCAB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C9AAD-4EAB-998C-1276-D778FA51A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5EAFD-D7C9-6549-B646-F52BF882A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F1EC8-F259-5DCA-FF28-C4D07EDD6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D2FB5-3785-A114-343D-DE6059593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9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668C3-0FC4-A9A6-4646-30032260B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23C8D-1A87-A063-0BBD-EB628EB5AE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3F65D-55F1-626B-3221-43E8C9430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0E2EE-0A62-E0AD-8C9D-5BAEC86B3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5EC53-27E4-FC50-A664-FF9E9A10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0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F68F1E-6EA9-4768-1C3F-3354CD46EA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2108D-6EAE-FFBE-EE71-43EDC8659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F0AE0-F274-174A-EC50-A344FF0D4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F1AD8-9941-787C-AF46-B689FDC1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38DF8-B263-67C2-D653-A14419B3E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14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5414CB-9061-0421-2858-D5621DEAF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175E3-EE16-45A4-5A1F-D31487558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55DC3-DA48-437A-02D4-F36FA850B4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CA86E0-5909-44AD-9C90-1C23E03290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FBCED-13AF-2BD1-7904-E594748A74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D68A3-9AF8-AE6F-7A8D-A26E6E2493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B2ED61-DA03-4B3D-B94C-1577B7E68D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1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A3E49A8-C1C9-B31B-4BF6-F3F99AFBF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93389"/>
            <a:ext cx="12330112" cy="825677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C2822F8-3F68-C4E5-7DBA-1AC5055074DA}"/>
              </a:ext>
            </a:extLst>
          </p:cNvPr>
          <p:cNvSpPr txBox="1"/>
          <p:nvPr/>
        </p:nvSpPr>
        <p:spPr>
          <a:xfrm>
            <a:off x="-168811" y="-1505242"/>
            <a:ext cx="12709154" cy="3856556"/>
          </a:xfrm>
          <a:prstGeom prst="rect">
            <a:avLst/>
          </a:prstGeom>
          <a:solidFill>
            <a:srgbClr val="2B2B1C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B2354101-5955-F74C-B7C0-2B77D9570119}"/>
              </a:ext>
            </a:extLst>
          </p:cNvPr>
          <p:cNvSpPr txBox="1">
            <a:spLocks/>
          </p:cNvSpPr>
          <p:nvPr/>
        </p:nvSpPr>
        <p:spPr>
          <a:xfrm>
            <a:off x="234462" y="209197"/>
            <a:ext cx="12095650" cy="14679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Gotham Book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MAKE WAVES. BE A SHARK.</a:t>
            </a:r>
          </a:p>
          <a:p>
            <a:pPr marL="0" marR="0" lvl="0" indent="0" algn="ctr" defTabSz="914400" rtl="0" eaLnBrk="1" fontAlgn="auto" latinLnBrk="0" hangingPunct="1">
              <a:lnSpc>
                <a:spcPct val="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solidFill>
                <a:prstClr val="white"/>
              </a:solidFill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Aptos" panose="020B0004020202020204" pitchFamily="34" charset="0"/>
              </a:rPr>
              <a:t>NOVA SOUTHEASTERN UNIVERSITY IS VISITING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ADD SCHOOL NAME, DATE, TIME OF VISIT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EAE530-7F52-682D-624D-1CD489DD1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091" y="5070440"/>
            <a:ext cx="2456005" cy="15164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5DD4A5-6324-E933-1830-C27258802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45" y="5751041"/>
            <a:ext cx="3019366" cy="4245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B1FDC7-968A-8F27-690B-CD914FD0E5A6}"/>
              </a:ext>
            </a:extLst>
          </p:cNvPr>
          <p:cNvSpPr txBox="1"/>
          <p:nvPr/>
        </p:nvSpPr>
        <p:spPr>
          <a:xfrm>
            <a:off x="234462" y="6175640"/>
            <a:ext cx="362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undergrad.nova.edu</a:t>
            </a:r>
          </a:p>
        </p:txBody>
      </p:sp>
    </p:spTree>
    <p:extLst>
      <p:ext uri="{BB962C8B-B14F-4D97-AF65-F5344CB8AC3E}">
        <p14:creationId xmlns:p14="http://schemas.microsoft.com/office/powerpoint/2010/main" val="4271476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26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Danielle Retchless</dc:creator>
  <cp:lastModifiedBy>Danielle Retchless</cp:lastModifiedBy>
  <cp:revision>2</cp:revision>
  <dcterms:created xsi:type="dcterms:W3CDTF">2026-07-27T13:21:44Z</dcterms:created>
  <dcterms:modified xsi:type="dcterms:W3CDTF">2026-07-27T13:36:38Z</dcterms:modified>
</cp:coreProperties>
</file>